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5" r:id="rId1"/>
  </p:sldMasterIdLst>
  <p:notesMasterIdLst>
    <p:notesMasterId r:id="rId10"/>
  </p:notesMasterIdLst>
  <p:sldIdLst>
    <p:sldId id="256" r:id="rId2"/>
    <p:sldId id="270" r:id="rId3"/>
    <p:sldId id="265" r:id="rId4"/>
    <p:sldId id="271" r:id="rId5"/>
    <p:sldId id="266" r:id="rId6"/>
    <p:sldId id="267" r:id="rId7"/>
    <p:sldId id="268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73" autoAdjust="0"/>
  </p:normalViewPr>
  <p:slideViewPr>
    <p:cSldViewPr>
      <p:cViewPr>
        <p:scale>
          <a:sx n="54" d="100"/>
          <a:sy n="54" d="100"/>
        </p:scale>
        <p:origin x="-326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C1C85-BAD7-474A-B521-7CBAD38E61D1}" type="datetimeFigureOut">
              <a:rPr lang="en-AU" smtClean="0"/>
              <a:t>28/06/2017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AC7F4-2659-40D0-BF10-F398112660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29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337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917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6070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40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6373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091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567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AC7F4-2659-40D0-BF10-F3981126607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4843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357AF5-FEA8-408C-9092-245587952964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AB8655F-7A9F-42DB-8D7F-47B6BE81255B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28/06/2017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2958" y="3581400"/>
            <a:ext cx="8244840" cy="1624584"/>
          </a:xfrm>
        </p:spPr>
        <p:txBody>
          <a:bodyPr>
            <a:noAutofit/>
          </a:bodyPr>
          <a:lstStyle/>
          <a:p>
            <a:pPr algn="ctr"/>
            <a:r>
              <a:rPr lang="en-AU" sz="5400" dirty="0"/>
              <a:t>Student Leadership </a:t>
            </a:r>
            <a:r>
              <a:rPr lang="en-AU" sz="5400" dirty="0" smtClean="0"/>
              <a:t>Nomination</a:t>
            </a:r>
            <a:r>
              <a:rPr lang="en-AU" sz="5400" dirty="0"/>
              <a:t/>
            </a:r>
            <a:br>
              <a:rPr lang="en-AU" sz="5400" dirty="0"/>
            </a:br>
            <a:r>
              <a:rPr lang="en-AU" sz="5400" dirty="0" smtClean="0"/>
              <a:t>2017-18</a:t>
            </a:r>
            <a:br>
              <a:rPr lang="en-AU" sz="5400" dirty="0" smtClean="0"/>
            </a:br>
            <a:r>
              <a:rPr lang="en-AU" sz="5400" dirty="0" smtClean="0"/>
              <a:t>Years 7 - 10</a:t>
            </a:r>
            <a:endParaRPr lang="en-AU" sz="5400" dirty="0"/>
          </a:p>
        </p:txBody>
      </p:sp>
      <p:pic>
        <p:nvPicPr>
          <p:cNvPr id="3075" name="Picture 3" descr="lores khs_agreatschool_H - 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3"/>
          <a:stretch>
            <a:fillRect/>
          </a:stretch>
        </p:blipFill>
        <p:spPr bwMode="auto">
          <a:xfrm>
            <a:off x="838200" y="381000"/>
            <a:ext cx="4962525" cy="78105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6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122" y="79065"/>
            <a:ext cx="7406640" cy="845983"/>
          </a:xfrm>
        </p:spPr>
        <p:txBody>
          <a:bodyPr>
            <a:noAutofit/>
          </a:bodyPr>
          <a:lstStyle/>
          <a:p>
            <a:pPr algn="ctr"/>
            <a:r>
              <a:rPr lang="en-AU" sz="5400" dirty="0" smtClean="0"/>
              <a:t>Why nominate?</a:t>
            </a:r>
            <a:endParaRPr lang="en-AU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637" t="12728" r="23635" b="13453"/>
          <a:stretch/>
        </p:blipFill>
        <p:spPr>
          <a:xfrm>
            <a:off x="6019800" y="4495800"/>
            <a:ext cx="274320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555" t="28333" r="25926" b="22778"/>
          <a:stretch/>
        </p:blipFill>
        <p:spPr>
          <a:xfrm>
            <a:off x="1105270" y="4011597"/>
            <a:ext cx="4144571" cy="278413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0710936">
            <a:off x="143574" y="1251557"/>
            <a:ext cx="2667000" cy="873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Become more self-aware</a:t>
            </a:r>
            <a:endParaRPr lang="en-AU" sz="2800" dirty="0"/>
          </a:p>
        </p:txBody>
      </p:sp>
      <p:sp>
        <p:nvSpPr>
          <p:cNvPr id="6" name="Rounded Rectangle 5"/>
          <p:cNvSpPr/>
          <p:nvPr/>
        </p:nvSpPr>
        <p:spPr>
          <a:xfrm rot="854339">
            <a:off x="5503619" y="1306554"/>
            <a:ext cx="3399229" cy="1184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Improve decision making skills</a:t>
            </a:r>
            <a:endParaRPr lang="en-AU" sz="2800" dirty="0"/>
          </a:p>
        </p:txBody>
      </p:sp>
      <p:sp>
        <p:nvSpPr>
          <p:cNvPr id="7" name="Rounded Rectangle 6"/>
          <p:cNvSpPr/>
          <p:nvPr/>
        </p:nvSpPr>
        <p:spPr>
          <a:xfrm rot="20773382">
            <a:off x="91720" y="2493762"/>
            <a:ext cx="3352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 smtClean="0"/>
              <a:t>Build relationships</a:t>
            </a:r>
            <a:endParaRPr lang="en-AU" sz="3200" dirty="0"/>
          </a:p>
        </p:txBody>
      </p:sp>
      <p:sp>
        <p:nvSpPr>
          <p:cNvPr id="8" name="Rounded Rectangle 7"/>
          <p:cNvSpPr/>
          <p:nvPr/>
        </p:nvSpPr>
        <p:spPr>
          <a:xfrm rot="941341">
            <a:off x="6172154" y="3166804"/>
            <a:ext cx="2367972" cy="8894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Develop self confidence</a:t>
            </a:r>
            <a:endParaRPr lang="en-AU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721238" y="2302715"/>
            <a:ext cx="1951429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Help others</a:t>
            </a:r>
            <a:endParaRPr lang="en-AU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2971800" y="3211497"/>
            <a:ext cx="2750995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 smtClean="0"/>
              <a:t>Improve school culture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103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1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228599" y="609600"/>
            <a:ext cx="8823961" cy="60198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400" b="1" dirty="0"/>
              <a:t>N</a:t>
            </a:r>
            <a:r>
              <a:rPr lang="en-AU" sz="2400" b="1" dirty="0" smtClean="0"/>
              <a:t>omination forms to your email account on Monday 26 June</a:t>
            </a:r>
            <a:endParaRPr lang="en-AU" sz="2400" b="1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400" dirty="0" smtClean="0"/>
              <a:t>You may only nominate for </a:t>
            </a:r>
            <a:r>
              <a:rPr lang="en-AU" sz="2400" b="1" u="sng" dirty="0" smtClean="0"/>
              <a:t>ONE</a:t>
            </a:r>
            <a:r>
              <a:rPr lang="en-AU" sz="2400" dirty="0"/>
              <a:t> </a:t>
            </a:r>
            <a:r>
              <a:rPr lang="en-AU" sz="2400" dirty="0" smtClean="0"/>
              <a:t>leadership group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400" b="1" u="sng" dirty="0" smtClean="0"/>
              <a:t>Incomplete </a:t>
            </a:r>
            <a:r>
              <a:rPr lang="en-AU" sz="2400" b="1" u="sng" dirty="0"/>
              <a:t>forms will not be considered</a:t>
            </a:r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b="1" dirty="0" smtClean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b="1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 smtClean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en-AU" sz="2400" dirty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400" b="1" dirty="0" smtClean="0"/>
              <a:t>Nominations </a:t>
            </a:r>
            <a:r>
              <a:rPr lang="en-AU" sz="2400" b="1" dirty="0"/>
              <a:t>close on </a:t>
            </a:r>
            <a:r>
              <a:rPr lang="en-AU" sz="2400" b="1" dirty="0" smtClean="0"/>
              <a:t>Thursday 27</a:t>
            </a:r>
            <a:r>
              <a:rPr lang="en-AU" sz="2400" b="1" baseline="30000" dirty="0" smtClean="0"/>
              <a:t>th</a:t>
            </a:r>
            <a:r>
              <a:rPr lang="en-AU" sz="2400" b="1" dirty="0" smtClean="0"/>
              <a:t> July 2017</a:t>
            </a:r>
            <a:endParaRPr lang="en-AU" sz="2400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/>
              <a:t>Nomination Process</a:t>
            </a:r>
            <a:endParaRPr lang="en-AU" u="sng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087854"/>
              </p:ext>
            </p:extLst>
          </p:nvPr>
        </p:nvGraphicFramePr>
        <p:xfrm>
          <a:off x="457200" y="3352800"/>
          <a:ext cx="7147562" cy="2057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3442">
                  <a:extLst>
                    <a:ext uri="{9D8B030D-6E8A-4147-A177-3AD203B41FA5}">
                      <a16:colId xmlns="" xmlns:a16="http://schemas.microsoft.com/office/drawing/2014/main" val="223694652"/>
                    </a:ext>
                  </a:extLst>
                </a:gridCol>
                <a:gridCol w="1447800">
                  <a:extLst>
                    <a:ext uri="{9D8B030D-6E8A-4147-A177-3AD203B41FA5}">
                      <a16:colId xmlns="" xmlns:a16="http://schemas.microsoft.com/office/drawing/2014/main" val="3362167759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97612078"/>
                    </a:ext>
                  </a:extLst>
                </a:gridCol>
                <a:gridCol w="1365460">
                  <a:extLst>
                    <a:ext uri="{9D8B030D-6E8A-4147-A177-3AD203B41FA5}">
                      <a16:colId xmlns="" xmlns:a16="http://schemas.microsoft.com/office/drawing/2014/main" val="1270789537"/>
                    </a:ext>
                  </a:extLst>
                </a:gridCol>
                <a:gridCol w="1365460">
                  <a:extLst>
                    <a:ext uri="{9D8B030D-6E8A-4147-A177-3AD203B41FA5}">
                      <a16:colId xmlns="" xmlns:a16="http://schemas.microsoft.com/office/drawing/2014/main" val="3696460885"/>
                    </a:ext>
                  </a:extLst>
                </a:gridCol>
              </a:tblGrid>
              <a:tr h="1066801">
                <a:tc>
                  <a:txBody>
                    <a:bodyPr/>
                    <a:lstStyle/>
                    <a:p>
                      <a:pPr algn="l"/>
                      <a:r>
                        <a:rPr lang="en-AU" sz="2400" dirty="0" smtClean="0"/>
                        <a:t>Leadership Group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Arts Council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Sports Council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SJC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SRC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788619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Number of positions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8347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48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533400" y="609600"/>
            <a:ext cx="8290560" cy="5791200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800" dirty="0" smtClean="0"/>
              <a:t>Students </a:t>
            </a:r>
            <a:r>
              <a:rPr lang="en-AU" sz="2800" dirty="0"/>
              <a:t>who have been placed on </a:t>
            </a:r>
            <a:r>
              <a:rPr lang="en-AU" sz="2800" b="1" u="sng" dirty="0"/>
              <a:t>Level 3 or 4</a:t>
            </a:r>
            <a:r>
              <a:rPr lang="en-AU" sz="2800" dirty="0"/>
              <a:t> in the calendar year of nomination are </a:t>
            </a:r>
            <a:r>
              <a:rPr lang="en-AU" sz="2800" b="1" u="sng" dirty="0"/>
              <a:t>not</a:t>
            </a:r>
            <a:r>
              <a:rPr lang="en-AU" sz="2800" dirty="0"/>
              <a:t> eligible to nominate. </a:t>
            </a:r>
            <a:endParaRPr lang="en-AU" sz="2800" dirty="0" smtClean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800" dirty="0" smtClean="0"/>
              <a:t>Students </a:t>
            </a:r>
            <a:r>
              <a:rPr lang="en-AU" sz="2800" dirty="0"/>
              <a:t>who have been placed on </a:t>
            </a:r>
            <a:r>
              <a:rPr lang="en-AU" sz="2800" b="1" u="sng" dirty="0"/>
              <a:t>Level 1 or 2 </a:t>
            </a:r>
            <a:r>
              <a:rPr lang="en-AU" sz="2800" dirty="0"/>
              <a:t>in the calendar year of nomination will have their nomination reviewed by the leadership group coordinator</a:t>
            </a:r>
            <a:r>
              <a:rPr lang="en-AU" sz="2800" dirty="0" smtClean="0"/>
              <a:t>.</a:t>
            </a:r>
            <a:r>
              <a:rPr lang="en-AU" sz="2800" dirty="0"/>
              <a:t> </a:t>
            </a:r>
            <a:endParaRPr lang="en-AU" sz="2800" dirty="0" smtClean="0"/>
          </a:p>
          <a:p>
            <a:pPr marL="342900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AU" sz="2800" dirty="0" smtClean="0"/>
              <a:t>All student records will be consulted in considering eligibility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AU" u="sng" dirty="0" smtClean="0"/>
              <a:t>Nomination Process</a:t>
            </a:r>
            <a:endParaRPr lang="en-AU" u="sng" dirty="0"/>
          </a:p>
        </p:txBody>
      </p:sp>
    </p:spTree>
    <p:extLst>
      <p:ext uri="{BB962C8B-B14F-4D97-AF65-F5344CB8AC3E}">
        <p14:creationId xmlns:p14="http://schemas.microsoft.com/office/powerpoint/2010/main" val="408135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6" t="19389" r="50570" b="25298"/>
          <a:stretch/>
        </p:blipFill>
        <p:spPr bwMode="auto">
          <a:xfrm>
            <a:off x="609601" y="0"/>
            <a:ext cx="6236594" cy="6838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629400" y="304800"/>
            <a:ext cx="22098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Complete the nomination form for the Leadership Group that suits YOU.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6629400" y="4038600"/>
            <a:ext cx="2286000" cy="243840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mtClean="0"/>
              <a:t>Write a response </a:t>
            </a:r>
            <a:r>
              <a:rPr lang="en-AU" dirty="0" smtClean="0"/>
              <a:t>explaining why you would be a good leader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375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2" t="19417" r="17158" b="10765"/>
          <a:stretch/>
        </p:blipFill>
        <p:spPr bwMode="auto">
          <a:xfrm>
            <a:off x="609600" y="0"/>
            <a:ext cx="5469011" cy="69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019800" y="2057400"/>
            <a:ext cx="1200150" cy="2362200"/>
          </a:xfrm>
          <a:prstGeom prst="rightBrace">
            <a:avLst>
              <a:gd name="adj1" fmla="val 8333"/>
              <a:gd name="adj2" fmla="val 50625"/>
            </a:avLst>
          </a:prstGeom>
          <a:ln w="76200">
            <a:solidFill>
              <a:srgbClr val="FFC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ight Brace 5"/>
          <p:cNvSpPr/>
          <p:nvPr/>
        </p:nvSpPr>
        <p:spPr>
          <a:xfrm>
            <a:off x="6019800" y="200025"/>
            <a:ext cx="914400" cy="1704975"/>
          </a:xfrm>
          <a:prstGeom prst="rightBrace">
            <a:avLst>
              <a:gd name="adj1" fmla="val 8333"/>
              <a:gd name="adj2" fmla="val 50625"/>
            </a:avLst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748" y="4495800"/>
            <a:ext cx="921857" cy="23622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175925" y="4648200"/>
            <a:ext cx="1524000" cy="457200"/>
          </a:xfrm>
          <a:prstGeom prst="ellipse">
            <a:avLst/>
          </a:prstGeom>
          <a:solidFill>
            <a:srgbClr val="FFC000">
              <a:alpha val="26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>
            <a:off x="1295400" y="5334000"/>
            <a:ext cx="2362200" cy="533400"/>
          </a:xfrm>
          <a:prstGeom prst="ellipse">
            <a:avLst/>
          </a:prstGeom>
          <a:solidFill>
            <a:srgbClr val="FFC000">
              <a:alpha val="26000"/>
            </a:srgb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418263"/>
            <a:ext cx="188436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543800" y="762000"/>
            <a:ext cx="1295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Am I suited?</a:t>
            </a:r>
            <a:endParaRPr lang="en-AU" dirty="0"/>
          </a:p>
        </p:txBody>
      </p:sp>
      <p:sp>
        <p:nvSpPr>
          <p:cNvPr id="3" name="Rounded Rectangle 2"/>
          <p:cNvSpPr/>
          <p:nvPr/>
        </p:nvSpPr>
        <p:spPr>
          <a:xfrm>
            <a:off x="7543800" y="2743200"/>
            <a:ext cx="1295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What is expected?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6858000" y="4598930"/>
            <a:ext cx="2209800" cy="2099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Get endorsement by the due date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62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75" y="1606062"/>
            <a:ext cx="1597025" cy="13716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endParaRPr lang="en-AU" sz="2000" b="1" dirty="0" smtClean="0">
              <a:solidFill>
                <a:schemeClr val="tx1"/>
              </a:solidFill>
            </a:endParaRPr>
          </a:p>
          <a:p>
            <a:pPr marL="82296" indent="0">
              <a:buNone/>
            </a:pPr>
            <a:endParaRPr lang="en-AU" sz="2000" b="1" dirty="0" smtClean="0"/>
          </a:p>
          <a:p>
            <a:pPr marL="82296" indent="0">
              <a:buNone/>
            </a:pPr>
            <a:r>
              <a:rPr lang="en-AU" sz="2000" b="1" dirty="0" smtClean="0">
                <a:solidFill>
                  <a:schemeClr val="tx1"/>
                </a:solidFill>
              </a:rPr>
              <a:t>Arts </a:t>
            </a:r>
            <a:r>
              <a:rPr lang="en-AU" sz="2000" b="1" dirty="0" smtClean="0"/>
              <a:t>Council</a:t>
            </a:r>
          </a:p>
          <a:p>
            <a:pPr marL="82296" indent="0">
              <a:buNone/>
            </a:pPr>
            <a:r>
              <a:rPr lang="en-AU" sz="2000" b="1" dirty="0" smtClean="0"/>
              <a:t>Ms Kim 	</a:t>
            </a:r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1688" cy="1143000"/>
          </a:xfrm>
        </p:spPr>
        <p:txBody>
          <a:bodyPr>
            <a:normAutofit/>
          </a:bodyPr>
          <a:lstStyle/>
          <a:p>
            <a:pPr algn="ctr"/>
            <a:r>
              <a:rPr lang="en-AU" b="1" u="sng" dirty="0" smtClean="0"/>
              <a:t>Submit your completed nomination forms</a:t>
            </a:r>
            <a:endParaRPr lang="en-AU" b="1" u="sng" dirty="0"/>
          </a:p>
        </p:txBody>
      </p:sp>
      <p:pic>
        <p:nvPicPr>
          <p:cNvPr id="3075" name="Picture 3" descr="T:\Teacher\Fac_Folders\Photographs\2014 Staff\Staff\Bruckshaw, Ada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11225"/>
          <a:stretch/>
        </p:blipFill>
        <p:spPr bwMode="auto">
          <a:xfrm>
            <a:off x="5579951" y="3359727"/>
            <a:ext cx="1582849" cy="227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:\Teacher\Fac_Folders\Photographs\2014 Staff\Staff\Kim, Sunni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t="6168" r="5363"/>
          <a:stretch/>
        </p:blipFill>
        <p:spPr bwMode="auto">
          <a:xfrm>
            <a:off x="272806" y="3347356"/>
            <a:ext cx="1671227" cy="22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:\Teacher\Fac_Folders\Photographs\2014 Staff\Staff\Black Christ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41914"/>
            <a:ext cx="1753984" cy="22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myemail.det.nsw.edu.au/owa/service.svc/s/GetFileAttachment?id=AAMkAGFhMWI3MmRlLTAwZjYtNDY2Mi05OWQ5LWNhMzRhZTFhYjhmNQBGAAAAAAA8sCaFCU90R7vEw%2F494trWBwDF112RQEVCTIRfdi3iMATHAAAMhOE%2FAADZbFyhTjMRQK%2FNaxG%2FL0tRAAHBXBVLAAABEgAQAFBKHWI0iOVMnM8Cy9eGP7E%3D&amp;isImagePreview=True&amp;X-OWA-CANARY=kRaf8uKxBE6KOmS7dWcGF3eAahL1vNQIVD8lImRGTKc_FSukiY2RdFt9PVGhSCNOU-ObCdn7wcU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59727"/>
            <a:ext cx="1480310" cy="227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29" y="3359727"/>
            <a:ext cx="163258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3845685" y="1758462"/>
            <a:ext cx="15970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Wingdings" pitchFamily="2" charset="2"/>
              <a:buNone/>
            </a:pPr>
            <a:r>
              <a:rPr lang="en-AU" sz="2000" b="1" dirty="0" smtClean="0">
                <a:solidFill>
                  <a:schemeClr val="tx1"/>
                </a:solidFill>
              </a:rPr>
              <a:t>SJC</a:t>
            </a:r>
          </a:p>
          <a:p>
            <a:pPr marL="82296" indent="0">
              <a:buFont typeface="Wingdings" pitchFamily="2" charset="2"/>
              <a:buNone/>
            </a:pPr>
            <a:r>
              <a:rPr lang="en-AU" sz="2000" b="1" dirty="0" smtClean="0">
                <a:solidFill>
                  <a:schemeClr val="tx1"/>
                </a:solidFill>
              </a:rPr>
              <a:t>Ms </a:t>
            </a:r>
            <a:r>
              <a:rPr lang="en-AU" sz="2000" b="1" dirty="0" err="1" smtClean="0">
                <a:solidFill>
                  <a:schemeClr val="tx1"/>
                </a:solidFill>
              </a:rPr>
              <a:t>Bouchier</a:t>
            </a:r>
            <a:endParaRPr lang="en-AU" sz="2000" b="1" dirty="0" smtClean="0">
              <a:solidFill>
                <a:schemeClr val="tx1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408409" y="1752600"/>
            <a:ext cx="176856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Wingdings" pitchFamily="2" charset="2"/>
              <a:buNone/>
            </a:pPr>
            <a:endParaRPr lang="en-AU" b="1" dirty="0" smtClean="0">
              <a:solidFill>
                <a:schemeClr val="tx1"/>
              </a:solidFill>
            </a:endParaRPr>
          </a:p>
          <a:p>
            <a:pPr marL="82296" indent="0">
              <a:buFont typeface="Wingdings" pitchFamily="2" charset="2"/>
              <a:buNone/>
            </a:pPr>
            <a:r>
              <a:rPr lang="en-AU" b="1" dirty="0" smtClean="0">
                <a:solidFill>
                  <a:schemeClr val="tx1"/>
                </a:solidFill>
              </a:rPr>
              <a:t>Sports Council</a:t>
            </a:r>
          </a:p>
          <a:p>
            <a:pPr marL="82296" indent="0">
              <a:buFont typeface="Wingdings" pitchFamily="2" charset="2"/>
              <a:buNone/>
            </a:pPr>
            <a:r>
              <a:rPr lang="en-AU" b="1" dirty="0" smtClean="0">
                <a:solidFill>
                  <a:schemeClr val="tx1"/>
                </a:solidFill>
              </a:rPr>
              <a:t>Mr </a:t>
            </a:r>
            <a:r>
              <a:rPr lang="en-AU" b="1" dirty="0" err="1" smtClean="0">
                <a:solidFill>
                  <a:schemeClr val="tx1"/>
                </a:solidFill>
              </a:rPr>
              <a:t>Bruckshaw</a:t>
            </a:r>
            <a:endParaRPr lang="en-AU" b="1" dirty="0" smtClean="0">
              <a:solidFill>
                <a:schemeClr val="tx1"/>
              </a:solidFill>
            </a:endParaRPr>
          </a:p>
          <a:p>
            <a:pPr marL="82296" indent="0">
              <a:buFont typeface="Wingdings" pitchFamily="2" charset="2"/>
              <a:buNone/>
            </a:pPr>
            <a:endParaRPr lang="en-AU" b="1" dirty="0" smtClean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7432306" y="1676400"/>
            <a:ext cx="15970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Wingdings" pitchFamily="2" charset="2"/>
              <a:buNone/>
            </a:pPr>
            <a:endParaRPr lang="en-AU" sz="2000" b="1" dirty="0" smtClean="0">
              <a:solidFill>
                <a:schemeClr val="tx1"/>
              </a:solidFill>
            </a:endParaRPr>
          </a:p>
          <a:p>
            <a:pPr marL="82296" indent="0">
              <a:buFont typeface="Wingdings" pitchFamily="2" charset="2"/>
              <a:buNone/>
            </a:pPr>
            <a:r>
              <a:rPr lang="en-AU" sz="2000" b="1" dirty="0" smtClean="0"/>
              <a:t>SRC</a:t>
            </a:r>
          </a:p>
          <a:p>
            <a:pPr marL="82296" indent="0">
              <a:buFont typeface="Wingdings" pitchFamily="2" charset="2"/>
              <a:buNone/>
            </a:pPr>
            <a:r>
              <a:rPr lang="en-AU" sz="2000" b="1" dirty="0" smtClean="0"/>
              <a:t>Ms </a:t>
            </a:r>
            <a:r>
              <a:rPr lang="en-AU" sz="2000" b="1" dirty="0" err="1" smtClean="0"/>
              <a:t>Kydd</a:t>
            </a:r>
            <a:endParaRPr lang="en-AU" sz="2000" b="1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944033" y="1693985"/>
            <a:ext cx="1597025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8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9436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7724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60120" indent="-182880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>
                <a:solidFill>
                  <a:schemeClr val="tx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4300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2588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76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691640" indent="-182880" algn="l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296" indent="0">
              <a:buFont typeface="Wingdings" pitchFamily="2" charset="2"/>
              <a:buNone/>
            </a:pPr>
            <a:endParaRPr lang="en-AU" sz="2000" b="1" dirty="0" smtClean="0">
              <a:solidFill>
                <a:schemeClr val="tx1"/>
              </a:solidFill>
            </a:endParaRPr>
          </a:p>
          <a:p>
            <a:pPr marL="82296" indent="0">
              <a:buFont typeface="Wingdings" pitchFamily="2" charset="2"/>
              <a:buNone/>
            </a:pPr>
            <a:r>
              <a:rPr lang="en-AU" sz="2000" b="1" dirty="0" smtClean="0"/>
              <a:t>Prefects</a:t>
            </a:r>
          </a:p>
          <a:p>
            <a:pPr marL="82296" indent="0">
              <a:buFont typeface="Wingdings" pitchFamily="2" charset="2"/>
              <a:buNone/>
            </a:pPr>
            <a:r>
              <a:rPr lang="en-AU" sz="2000" b="1" dirty="0" smtClean="0"/>
              <a:t>Ms Black</a:t>
            </a:r>
          </a:p>
        </p:txBody>
      </p:sp>
    </p:spTree>
    <p:extLst>
      <p:ext uri="{BB962C8B-B14F-4D97-AF65-F5344CB8AC3E}">
        <p14:creationId xmlns:p14="http://schemas.microsoft.com/office/powerpoint/2010/main" val="23707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752600"/>
            <a:ext cx="5715000" cy="2057400"/>
          </a:xfrm>
        </p:spPr>
        <p:txBody>
          <a:bodyPr>
            <a:normAutofit/>
          </a:bodyPr>
          <a:lstStyle/>
          <a:p>
            <a:pPr algn="ctr"/>
            <a:r>
              <a:rPr lang="en-AU" sz="4000" b="1" dirty="0">
                <a:solidFill>
                  <a:srgbClr val="7030A0"/>
                </a:solidFill>
              </a:rPr>
              <a:t>Nominations close </a:t>
            </a:r>
            <a:r>
              <a:rPr lang="en-AU" sz="4000" b="1" dirty="0" smtClean="0">
                <a:solidFill>
                  <a:srgbClr val="7030A0"/>
                </a:solidFill>
              </a:rPr>
              <a:t>on Thursday 27</a:t>
            </a:r>
            <a:r>
              <a:rPr lang="en-AU" sz="4000" b="1" baseline="30000" dirty="0" smtClean="0">
                <a:solidFill>
                  <a:srgbClr val="7030A0"/>
                </a:solidFill>
              </a:rPr>
              <a:t>th</a:t>
            </a:r>
            <a:r>
              <a:rPr lang="en-AU" sz="4000" b="1" dirty="0" smtClean="0">
                <a:solidFill>
                  <a:srgbClr val="7030A0"/>
                </a:solidFill>
              </a:rPr>
              <a:t> July 2017. Good luck!</a:t>
            </a:r>
            <a:endParaRPr lang="en-AU" sz="4000" b="1" dirty="0">
              <a:solidFill>
                <a:srgbClr val="7030A0"/>
              </a:solidFill>
            </a:endParaRPr>
          </a:p>
        </p:txBody>
      </p:sp>
      <p:pic>
        <p:nvPicPr>
          <p:cNvPr id="6" name="Picture 3" descr="lores khs_agreatschool_H - 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23"/>
          <a:stretch>
            <a:fillRect/>
          </a:stretch>
        </p:blipFill>
        <p:spPr bwMode="auto">
          <a:xfrm>
            <a:off x="914400" y="533400"/>
            <a:ext cx="4962525" cy="78105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4467746"/>
            <a:ext cx="4572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sz="4300" dirty="0" smtClean="0">
                <a:solidFill>
                  <a:srgbClr val="2D3F31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"/>
              </a:rPr>
              <a:t></a:t>
            </a:r>
            <a:r>
              <a:rPr lang="en-AU" sz="4300" dirty="0" smtClean="0">
                <a:solidFill>
                  <a:srgbClr val="2D3F31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Get involved in your school!!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98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208</TotalTime>
  <Words>216</Words>
  <Application>Microsoft Office PowerPoint</Application>
  <PresentationFormat>On-screen Show (4:3)</PresentationFormat>
  <Paragraphs>62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Composite</vt:lpstr>
      <vt:lpstr>Student Leadership Nomination 2017-18 Years 7 - 10</vt:lpstr>
      <vt:lpstr>Why nominate?</vt:lpstr>
      <vt:lpstr>Nomination Process</vt:lpstr>
      <vt:lpstr>Nomination Process</vt:lpstr>
      <vt:lpstr>PowerPoint Presentation</vt:lpstr>
      <vt:lpstr>PowerPoint Presentation</vt:lpstr>
      <vt:lpstr>Submit your completed nomination forms</vt:lpstr>
      <vt:lpstr>Nominations close on Thursday 27th July 2017. Good luck!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Leadership Promotion Assembly</dc:title>
  <dc:creator>Chand, Robin</dc:creator>
  <cp:lastModifiedBy>Smit, Louise</cp:lastModifiedBy>
  <cp:revision>31</cp:revision>
  <dcterms:created xsi:type="dcterms:W3CDTF">2006-08-16T00:00:00Z</dcterms:created>
  <dcterms:modified xsi:type="dcterms:W3CDTF">2017-06-28T04:21:04Z</dcterms:modified>
</cp:coreProperties>
</file>